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9" r:id="rId4"/>
    <p:sldId id="258" r:id="rId5"/>
    <p:sldId id="272" r:id="rId6"/>
    <p:sldId id="260" r:id="rId7"/>
    <p:sldId id="261" r:id="rId8"/>
    <p:sldId id="262" r:id="rId9"/>
    <p:sldId id="267" r:id="rId10"/>
    <p:sldId id="263" r:id="rId11"/>
    <p:sldId id="268" r:id="rId12"/>
    <p:sldId id="271" r:id="rId13"/>
    <p:sldId id="269" r:id="rId14"/>
    <p:sldId id="270" r:id="rId15"/>
    <p:sldId id="264" r:id="rId16"/>
    <p:sldId id="265" r:id="rId17"/>
    <p:sldId id="266" r:id="rId18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5CD6"/>
    <a:srgbClr val="4E47D1"/>
    <a:srgbClr val="B5B2EC"/>
    <a:srgbClr val="949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206" autoAdjust="0"/>
  </p:normalViewPr>
  <p:slideViewPr>
    <p:cSldViewPr snapToGrid="0">
      <p:cViewPr varScale="1">
        <p:scale>
          <a:sx n="86" d="100"/>
          <a:sy n="86" d="100"/>
        </p:scale>
        <p:origin x="1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67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1DF84D6-1DB1-444F-A5FD-FD0EA05494D6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1F673BC-7BA1-493B-9DA2-6C462B2FE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11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B1F9E8D-54A5-41CF-BD09-0BB5FCAFB08A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85D912D-0CA8-473C-BB01-ECE22E9B2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D912D-0CA8-473C-BB01-ECE22E9B28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48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D912D-0CA8-473C-BB01-ECE22E9B28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26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851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2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0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30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04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43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51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94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4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49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625CD6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19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Merit Timecard Coding</a:t>
            </a: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Linda Gruetzmacher, Payroll Manager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179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Holiday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Holiday observed on UNI observed date IF work Monday through Friday, otherwise on actual holiday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Banked Holiday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on holiday – Holiday Premium Pay (or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CompEarned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and Holiday does not count towards overtime.  No pyramiding.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Partial shift on holiday</a:t>
            </a:r>
          </a:p>
        </p:txBody>
      </p:sp>
    </p:spTree>
    <p:extLst>
      <p:ext uri="{BB962C8B-B14F-4D97-AF65-F5344CB8AC3E}">
        <p14:creationId xmlns:p14="http://schemas.microsoft.com/office/powerpoint/2010/main" val="3819883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Holiday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Worked 8 hours on holiday.  Code Holiday! HP or CE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0800" y="2019300"/>
            <a:ext cx="9359899" cy="435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304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Holiday</a:t>
            </a:r>
            <a:b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Split shifts- 7 hours on actual holiday, 7 </a:t>
            </a:r>
            <a:r>
              <a:rPr lang="en-US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hrs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Holiday Premium</a:t>
            </a:r>
            <a:endParaRPr lang="en-US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2146300"/>
            <a:ext cx="9982200" cy="42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046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Holiday</a:t>
            </a:r>
            <a:b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Holiday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normal scheduled day off – </a:t>
            </a:r>
            <a:r>
              <a:rPr lang="en-US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Pay(</a:t>
            </a:r>
            <a:r>
              <a:rPr lang="en-US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day off) or Banked </a:t>
            </a:r>
            <a:r>
              <a:rPr lang="en-US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Earned</a:t>
            </a:r>
            <a:endParaRPr lang="en-US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2019300"/>
            <a:ext cx="100203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867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Holiday</a:t>
            </a:r>
            <a:b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worked holiday, also worked more than 40 – no pyramiding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1100" y="1892301"/>
            <a:ext cx="100711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099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 Back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called in to work not adjacent to normal hours – mostly Physical Plant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Credit for minimum of 3 hours (even if only work 1)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hours count as regular towards overtime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 3 hours (or more) Call Back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381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Compensatory Time Limits and Payouts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Compensatory time balances limited to 80 hours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 in excess of 80 hours paid on following month’s paycheck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planned fiscal year payout after this year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contact Payroll to request payout in next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payrun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152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Hours Towards Overtime</a:t>
            </a:r>
          </a:p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Holiday</a:t>
            </a:r>
          </a:p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 Back</a:t>
            </a:r>
          </a:p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Compensatory Time Limits and Payouts</a:t>
            </a:r>
          </a:p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11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Hours Towards Overtime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40 hours – when is it overtime and when is it paid as additional regular?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Hours actually worked count towards overtime (except holiday)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Leave/Holiday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hours don’t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 towards overtime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Hours actually worked</a:t>
            </a:r>
          </a:p>
          <a:p>
            <a:pPr lvl="1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Regular, Excused Duty, Callback (minimum 3)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1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Hours Towards Overtime</a:t>
            </a:r>
            <a:b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(holiday not worked)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690687"/>
            <a:ext cx="10515600" cy="449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13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Hours Towards Overtime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will extra hours at straight time be paid?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timecard is on time!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Salary Adjust for Hourly Paid Salary employees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15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Hours Towards Overtime</a:t>
            </a:r>
            <a:b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Vacation does not count towards overtime.  Worked 41 hours.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2006600"/>
            <a:ext cx="9525000" cy="44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337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Holiday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hours of Holiday benefit?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Hours for fulltime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time prorated - 8 x FTE (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x .50 = 4 hours) , including phased retirees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Or, number weekly hours/5 (e.g. 20/5 = 4 hours for half time)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05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Holiday</a:t>
            </a:r>
            <a:b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 time, normally works four 10 hour days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690687"/>
            <a:ext cx="10248899" cy="485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567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Holiday</a:t>
            </a:r>
            <a:b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Half time, normally works 8-8-4, flexes time this week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3300" y="2260600"/>
            <a:ext cx="10350500" cy="427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65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</TotalTime>
  <Words>295</Words>
  <Application>Microsoft Office PowerPoint</Application>
  <PresentationFormat>Widescreen</PresentationFormat>
  <Paragraphs>59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Merit Timecard Coding</vt:lpstr>
      <vt:lpstr>Agenda</vt:lpstr>
      <vt:lpstr>Hours Towards Overtime</vt:lpstr>
      <vt:lpstr>Example of Hours Towards Overtime (holiday not worked)</vt:lpstr>
      <vt:lpstr>Hours Towards Overtime</vt:lpstr>
      <vt:lpstr>Example of Hours Towards Overtime Vacation does not count towards overtime.  Worked 41 hours.</vt:lpstr>
      <vt:lpstr>Holiday</vt:lpstr>
      <vt:lpstr>Holiday Full time, normally works four 10 hour days</vt:lpstr>
      <vt:lpstr>Holiday Half time, normally works 8-8-4, flexes time this week</vt:lpstr>
      <vt:lpstr>Holiday</vt:lpstr>
      <vt:lpstr>Holiday Worked 8 hours on holiday.  Code Holiday! HP or CE</vt:lpstr>
      <vt:lpstr>Holiday Split shifts- 7 hours on actual holiday, 7 hrs Holiday Premium</vt:lpstr>
      <vt:lpstr>Holiday Holiday normal scheduled day off – Hol Pay(sch day off) or Banked Hol Earned</vt:lpstr>
      <vt:lpstr>Holiday worked holiday, also worked more than 40 – no pyramiding</vt:lpstr>
      <vt:lpstr>Call Back</vt:lpstr>
      <vt:lpstr>Compensatory Time Limits and Payouts</vt:lpstr>
      <vt:lpstr>Questions?</vt:lpstr>
    </vt:vector>
  </TitlesOfParts>
  <Company>University of Northern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Merit Timecard Coding</dc:title>
  <dc:creator>Linda Gruetzmacher</dc:creator>
  <cp:lastModifiedBy>Amy Stanbrough</cp:lastModifiedBy>
  <cp:revision>87</cp:revision>
  <cp:lastPrinted>2017-06-26T21:01:38Z</cp:lastPrinted>
  <dcterms:created xsi:type="dcterms:W3CDTF">2017-06-19T15:54:20Z</dcterms:created>
  <dcterms:modified xsi:type="dcterms:W3CDTF">2017-06-29T15:37:53Z</dcterms:modified>
</cp:coreProperties>
</file>